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4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52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9C58F-FA07-F557-1DCD-068FDD3198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CDF0FE-A640-27C0-BFBC-01FF81B38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EF946-E9F9-F8D7-C473-2F389504A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811EF-EC58-46E9-9071-20182DF3AE0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EA971-8B0F-E9FE-6625-DE26AF67C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04C18-2A5B-55F4-A1EE-5E8D7D8AA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28654-6605-464C-9AA8-425514520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714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20F39-AE63-B991-BC0C-50F46915B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9599D3-6A42-36B9-2F49-9331D5A59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737DAC-88C1-F6CF-A92E-242A71C9E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811EF-EC58-46E9-9071-20182DF3AE0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3A13B9-E9D3-9491-B3CE-1BA2598E0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1723B2-40E1-08E0-3DB4-2F51CD03A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28654-6605-464C-9AA8-425514520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74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D9B0B1-1C69-B80F-3093-602681D5B5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0F4258-DFD6-B2AC-3637-8D06748C27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335CA-E2F7-AFB9-2A9F-FC07E0274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811EF-EC58-46E9-9071-20182DF3AE0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66D18-DE48-F45A-CF06-2D1AE0266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8E674C-F0E5-8BB4-0AC1-D2A87DB59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28654-6605-464C-9AA8-425514520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010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99A0A-C6AA-3C0B-582A-B65EA1F77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6C727-4039-133B-7292-B9895838F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936F83-48DA-58E5-A2C7-9122B9ACC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811EF-EC58-46E9-9071-20182DF3AE0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E3F197-B856-74E5-62A0-60567FE7E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4F4B5C-CDD9-4E36-59C1-7121B8596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28654-6605-464C-9AA8-425514520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069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AEC3C-559C-F8D6-BDB6-D1A20D64E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E5321D-7337-F109-0DD2-C6F8915994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37F2C4-DF64-48BD-AE6D-076138F87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811EF-EC58-46E9-9071-20182DF3AE0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F8D0E-07E3-20A8-1005-0E792AB31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6ECAD-BD85-EDB8-FF7A-453BDD908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28654-6605-464C-9AA8-425514520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256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DC37A-F2B2-B4CD-674D-5B80B0224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4E0A1-3BEA-DC94-2C57-A09A561788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7F0261-08B6-C255-60EB-6E54A4E77A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EE245A-1E33-71D4-B78F-1255038EA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811EF-EC58-46E9-9071-20182DF3AE0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756F1-5450-6E9D-D308-4167B1034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7BB38D-C449-1B55-27B0-120A4EA0D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28654-6605-464C-9AA8-425514520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994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3005E-EB20-FC38-E144-D4A9137F0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7D85F1-D64E-A6B8-D47C-D5650F05D4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1246FE-081A-D640-24E3-8ABDCA368B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403519-3961-350D-99D6-1D6403D5DC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64B1A2-D41B-EAA5-B2DC-A247A96269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58CE00-F620-B2CE-6684-E7883CA79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811EF-EC58-46E9-9071-20182DF3AE0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D8ED26-A713-504A-1163-7C509C0F8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E6DC51-DC2D-FD80-C397-2AB2D3E09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28654-6605-464C-9AA8-425514520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131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64988-8F4A-3E2B-5079-06E8B68C2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82B547-E0FE-7B84-EC61-8CCA74FCB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811EF-EC58-46E9-9071-20182DF3AE0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01BD5C-AD40-E1E3-6693-112F807EC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36C5FD-D2B9-3B3E-311A-3973F988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28654-6605-464C-9AA8-425514520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605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604FBC-0578-C39A-3498-89D178B75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811EF-EC58-46E9-9071-20182DF3AE0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56FE40-2AB6-1F91-159F-6ACAEAAAF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798268-B140-5B02-1F06-A87E7C11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28654-6605-464C-9AA8-425514520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096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159CD-EFDE-DA96-70A8-B4944458E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12B06-4DC0-BDA2-BA99-727FC3455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77CAD8-6F69-54BA-8ADC-0474059C45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7B73B0-912F-AFED-E5EF-67B6D2911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811EF-EC58-46E9-9071-20182DF3AE0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892483-DEDD-851F-621F-F3258BF84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BB7CB8-84B0-9A1A-431F-A1ABD798E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28654-6605-464C-9AA8-425514520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070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67A4A-A180-F50B-D7F4-62ECB6E05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7C211-7C81-9B75-AEA9-D647ABE920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3BF1EA-3206-AE82-EF14-C3AD709908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704E13-6513-8319-0906-85AB78E19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811EF-EC58-46E9-9071-20182DF3AE0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87BB70-912E-5688-3FAC-6C03C770C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DF40E5-D480-2BDE-7F6C-3165006CF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28654-6605-464C-9AA8-425514520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791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BDD5DD-BEFC-8BFA-86A0-05090ECA0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0F8DEA-46F3-07FB-00BA-C10DD8E060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D4E07E-7791-71CA-D0C9-670B352184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811EF-EC58-46E9-9071-20182DF3AE06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E15AB1-1476-00DA-14C3-ED1D1BC0B8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6EB319-74B2-4C7C-401B-21417DF86B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28654-6605-464C-9AA8-425514520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197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amazon.com/dp/B0H17L9LLD?ref_=ppx_hzsearch_conn_dt_b_fed_asin_title_1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www.amazon.com/dp/B0F3TBR42M?ref_=ppx_hzsearch_conn_dt_b_fed_asin_title_2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s://www.amazon.com/dp/B07C6LRCNN?ref_=ppx_hzsearch_conn_dt_b_fed_asin_title_2&amp;th=1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antaresoptics.com/product/secondary-elliptical-mirror-1-52-axis-1-20-wave/" TargetMode="External"/><Relationship Id="rId5" Type="http://schemas.openxmlformats.org/officeDocument/2006/relationships/hyperlink" Target="https://www.orionoptics.co.uk/product-category/optics/telescope-mirrors/" TargetMode="External"/><Relationship Id="rId4" Type="http://schemas.openxmlformats.org/officeDocument/2006/relationships/hyperlink" Target="https://www.orionoptics.co.uk/product/150-f5-primary/?attribute_grade=Professional&amp;attribute_size=Primary+Only" TargetMode="External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ACBD6-F95F-DBCB-8CC8-1DF0BE56A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3644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The HandyDob6 Telescope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A11048-E60B-856C-C111-F2BC168F2F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89600" y="1026438"/>
            <a:ext cx="5664200" cy="554630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9600" u="sng" dirty="0">
                <a:latin typeface="Arial" panose="020B0604020202020204" pitchFamily="34" charset="0"/>
                <a:cs typeface="Arial" panose="020B0604020202020204" pitchFamily="34" charset="0"/>
              </a:rPr>
              <a:t>Specifications</a:t>
            </a:r>
            <a:endParaRPr lang="en-US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Price: $815</a:t>
            </a:r>
          </a:p>
          <a:p>
            <a:pPr lvl="0"/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Telescope Type: Dobsonian</a:t>
            </a:r>
          </a:p>
          <a:p>
            <a:pPr lvl="0"/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Aperture: 150mm (6”)</a:t>
            </a:r>
          </a:p>
          <a:p>
            <a:pPr lvl="0"/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F-Ratio: 5</a:t>
            </a:r>
          </a:p>
          <a:p>
            <a:pPr lvl="0"/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Mirror Precision: PV= ¼ λ or better. Manufacturer Spec is PV ¼ λ – 1/8 λ</a:t>
            </a:r>
          </a:p>
          <a:p>
            <a:pPr lvl="0"/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Secondary Mirror: 38mm (with heater)</a:t>
            </a:r>
          </a:p>
          <a:p>
            <a:pPr lvl="0"/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Body Weight: 4.2kg = 9.3lbs</a:t>
            </a:r>
          </a:p>
          <a:p>
            <a:pPr lvl="0"/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Case Size: 400mm x 300mm x180mm = 15.8” x 11.9” x 7.1”</a:t>
            </a:r>
          </a:p>
          <a:p>
            <a:pPr lvl="0"/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Case Weight with all accessories: 7.8kg = 17.2lbs</a:t>
            </a:r>
          </a:p>
          <a:p>
            <a:pPr lvl="0"/>
            <a:r>
              <a:rPr lang="en-US" sz="9600" dirty="0">
                <a:latin typeface="Arial" panose="020B0604020202020204" pitchFamily="34" charset="0"/>
                <a:cs typeface="Arial" panose="020B0604020202020204" pitchFamily="34" charset="0"/>
              </a:rPr>
              <a:t>Focuser Height after assembly: 745mm = 30”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93274C3-65DF-229D-5410-12AD54427B1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41864" y="1026438"/>
            <a:ext cx="5220046" cy="5546300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DAAEB6-75C5-2BB4-820A-0C0D817F4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338" y="5437553"/>
            <a:ext cx="4540738" cy="113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699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66351-0776-B427-41AD-D4F9A6109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B6036-8C97-519F-846A-5726955E8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3644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The HandyDob6 Telescope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214324-6F65-2488-BBE8-C8EB97750F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89600" y="1026438"/>
            <a:ext cx="5664200" cy="55463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Material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3D Print – PETG-CF (Carbon fiber infused)</a:t>
            </a:r>
          </a:p>
          <a:p>
            <a:pPr lvl="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Metal</a:t>
            </a:r>
          </a:p>
          <a:p>
            <a:pPr lvl="0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Also Included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40mm USB cooling fan for primary mirror</a:t>
            </a:r>
          </a:p>
          <a:p>
            <a:pPr lvl="0"/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Tripod Stability Plate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Red Dot finder</a:t>
            </a:r>
          </a:p>
          <a:p>
            <a:pPr lvl="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Built in Bubble Level</a:t>
            </a:r>
          </a:p>
          <a:p>
            <a:pPr lvl="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Truss light shroud</a:t>
            </a: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F2F4694-9056-AD9F-C04F-F77F46642B6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252416" y="1285141"/>
            <a:ext cx="3241430" cy="24310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435390-6EF9-4847-26AF-974F389E28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2416" y="3799588"/>
            <a:ext cx="3241430" cy="243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91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AFDAF-0385-9A6E-F1F5-CEE340F8B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796E6-64EB-9880-356C-552959A90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3644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The HandyDob6 Telescope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FD73C6-CDA5-4741-EF5E-3E5BCEC55F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89600" y="1026438"/>
            <a:ext cx="5664200" cy="55463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Accessories and Upgrades</a:t>
            </a:r>
          </a:p>
          <a:p>
            <a:pPr lvl="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Eyepieces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SVBONY Set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(20, 15, 9, 6) = $115</a:t>
            </a:r>
          </a:p>
          <a:p>
            <a:pPr lvl="0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Tripod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with 3/8” </a:t>
            </a:r>
          </a:p>
          <a:p>
            <a:pPr lvl="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Optional: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Push-To-Air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$230</a:t>
            </a:r>
          </a:p>
          <a:p>
            <a:pPr lvl="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Optics Upgrade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Orion Optics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150 f5 Primary Mirror,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Ultra grade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$400?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Antares Secondary Mirror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1.52 Axis 1/20 Wave  $125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3-D Prints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Eyepiece Holder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ZWO Mount Adapter</a:t>
            </a:r>
          </a:p>
          <a:p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4F55129-6DF0-5CBC-4FA1-154EBA50398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7"/>
          <a:stretch>
            <a:fillRect/>
          </a:stretch>
        </p:blipFill>
        <p:spPr>
          <a:xfrm>
            <a:off x="993463" y="1214997"/>
            <a:ext cx="2002879" cy="19474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67F8463-FFF2-6F72-4DBA-010DF504A1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3463" y="3305908"/>
            <a:ext cx="2479196" cy="19697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DD559A3-FB55-6C7A-D4CC-15A56960B7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78785" y="1214997"/>
            <a:ext cx="2209481" cy="2942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157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185</Words>
  <Application>Microsoft Office PowerPoint</Application>
  <PresentationFormat>Widescreen</PresentationFormat>
  <Paragraphs>36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The HandyDob6 Telescope</vt:lpstr>
      <vt:lpstr>The HandyDob6 Telescope</vt:lpstr>
      <vt:lpstr>The HandyDob6 Telescope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Yoder</dc:creator>
  <cp:lastModifiedBy>James Yoder</cp:lastModifiedBy>
  <cp:revision>7</cp:revision>
  <dcterms:created xsi:type="dcterms:W3CDTF">2026-07-07T20:53:53Z</dcterms:created>
  <dcterms:modified xsi:type="dcterms:W3CDTF">2026-07-09T13:04:32Z</dcterms:modified>
</cp:coreProperties>
</file>